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205" r:id="rId5"/>
    <p:sldId id="1180" r:id="rId6"/>
    <p:sldId id="2200" r:id="rId7"/>
    <p:sldId id="2306" r:id="rId8"/>
    <p:sldId id="2308" r:id="rId9"/>
    <p:sldId id="2310" r:id="rId10"/>
    <p:sldId id="2309" r:id="rId11"/>
    <p:sldId id="2311" r:id="rId12"/>
    <p:sldId id="2312" r:id="rId13"/>
    <p:sldId id="2313" r:id="rId14"/>
    <p:sldId id="2314" r:id="rId15"/>
    <p:sldId id="230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410DF-34EA-0CC5-D465-1E8D1C0FA733}" v="524" dt="2024-11-05T13:19:58.21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05/11/2024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05/11/2024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script.net/2024.10.2/" TargetMode="External"/><Relationship Id="rId2" Type="http://schemas.openxmlformats.org/officeDocument/2006/relationships/hyperlink" Target="https://pyscript.net/examples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ealpython.com/pyscript-python-in-browser/" TargetMode="External"/><Relationship Id="rId4" Type="http://schemas.openxmlformats.org/officeDocument/2006/relationships/hyperlink" Target="https://github.com/anaconda/pyscript-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0F6-E7C8-6380-13B6-8DBC7663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4" y="2002631"/>
            <a:ext cx="9332844" cy="2867251"/>
          </a:xfrm>
        </p:spPr>
        <p:txBody>
          <a:bodyPr/>
          <a:lstStyle/>
          <a:p>
            <a:r>
              <a:rPr lang="en-GB" b="1" dirty="0" err="1">
                <a:ea typeface="Verdana"/>
                <a:cs typeface="Gill Sans"/>
              </a:rPr>
              <a:t>Pyscript</a:t>
            </a:r>
            <a:br>
              <a:rPr lang="en-GB" b="1" dirty="0">
                <a:ea typeface="Verdana"/>
                <a:cs typeface="Gill Sans"/>
              </a:rPr>
            </a:br>
            <a:br>
              <a:rPr lang="en-GB" b="1" dirty="0"/>
            </a:br>
            <a:r>
              <a:rPr lang="en-GB" b="1" dirty="0">
                <a:ea typeface="Verdana"/>
                <a:cs typeface="Gill Sans"/>
              </a:rPr>
              <a:t>running python in the browser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9047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 err="1">
                <a:ea typeface="Tahoma"/>
                <a:cs typeface="Gill Sans Light"/>
              </a:rPr>
              <a:t>pyscript.json</a:t>
            </a:r>
            <a:r>
              <a:rPr lang="en-GB" sz="4000" dirty="0">
                <a:ea typeface="Tahoma"/>
                <a:cs typeface="Gill Sans Light"/>
              </a:rPr>
              <a:t> : the required packages</a:t>
            </a:r>
            <a:endParaRPr lang="en-US" sz="4000" dirty="0"/>
          </a:p>
          <a:p>
            <a:pPr marL="342900" indent="-342900">
              <a:buChar char="•"/>
            </a:pPr>
            <a:endParaRPr lang="en-GB" sz="4000" dirty="0"/>
          </a:p>
          <a:p>
            <a:pPr marL="342900" indent="-342900">
              <a:buChar char="•"/>
            </a:pPr>
            <a:endParaRPr lang="en-GB" sz="4000" dirty="0"/>
          </a:p>
          <a:p>
            <a:pPr marL="342900" indent="-342900">
              <a:buChar char="•"/>
            </a:pPr>
            <a:endParaRPr lang="en-GB" sz="4000" dirty="0"/>
          </a:p>
          <a:p>
            <a:pPr marL="342900" indent="-342900">
              <a:buChar char="•"/>
            </a:pPr>
            <a:r>
              <a:rPr lang="en-GB" sz="4000" dirty="0" err="1">
                <a:ea typeface="Tahoma"/>
                <a:cs typeface="Gill Sans Light"/>
              </a:rPr>
              <a:t>pyscript.toml</a:t>
            </a:r>
            <a:r>
              <a:rPr lang="en-GB" sz="4000" dirty="0">
                <a:ea typeface="Tahoma"/>
                <a:cs typeface="Gill Sans Light"/>
              </a:rPr>
              <a:t> : alternative syntax</a:t>
            </a:r>
            <a:endParaRPr lang="en-GB" sz="4000" dirty="0"/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AC1B798E-72C5-823C-142B-378F56D5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31" y="1970274"/>
            <a:ext cx="5238750" cy="981075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8BB1B642-D19E-31D1-E190-563C2526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700322"/>
            <a:ext cx="12192000" cy="9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Alternative: inline everything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endParaRPr lang="en-GB" sz="4000" dirty="0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1E0EE3C-E5F3-02A7-ED24-883C71F0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27" y="904240"/>
            <a:ext cx="937178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1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Going farther: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571500">
              <a:buChar char="•"/>
            </a:pPr>
            <a:r>
              <a:rPr lang="en-GB" dirty="0">
                <a:ea typeface="+mn-lt"/>
                <a:cs typeface="+mn-lt"/>
                <a:hlinkClick r:id="rId2"/>
              </a:rPr>
              <a:t>https://pyscript.net/examples/</a:t>
            </a:r>
            <a:endParaRPr lang="en-GB"/>
          </a:p>
          <a:p>
            <a:pPr marL="571500" indent="-571500">
              <a:buChar char="•"/>
            </a:pPr>
            <a:r>
              <a:rPr lang="en-GB" dirty="0">
                <a:ea typeface="+mn-lt"/>
                <a:cs typeface="+mn-lt"/>
                <a:hlinkClick r:id="rId3"/>
              </a:rPr>
              <a:t>https://docs.pyscript.net/2024.10.2/</a:t>
            </a:r>
            <a:endParaRPr lang="en-GB"/>
          </a:p>
          <a:p>
            <a:pPr marL="571500" indent="-571500">
              <a:buChar char="•"/>
            </a:pPr>
            <a:r>
              <a:rPr lang="en-GB" dirty="0">
                <a:ea typeface="+mn-lt"/>
                <a:cs typeface="+mn-lt"/>
                <a:hlinkClick r:id="rId4"/>
              </a:rPr>
              <a:t>https://github.com/anaconda/pyscript-tutorial</a:t>
            </a:r>
            <a:endParaRPr lang="en-GB"/>
          </a:p>
          <a:p>
            <a:pPr marL="571500" indent="-571500">
              <a:buChar char="•"/>
            </a:pPr>
            <a:r>
              <a:rPr lang="en-GB" dirty="0">
                <a:ea typeface="+mn-lt"/>
                <a:cs typeface="+mn-lt"/>
                <a:hlinkClick r:id=""/>
              </a:rPr>
              <a:t>https://www.javatpoint.com/pyscript</a:t>
            </a:r>
            <a:endParaRPr lang="en-GB">
              <a:hlinkClick r:id=""/>
            </a:endParaRPr>
          </a:p>
          <a:p>
            <a:pPr marL="571500" indent="-571500">
              <a:buChar char="•"/>
            </a:pPr>
            <a:r>
              <a:rPr lang="en-GB" dirty="0">
                <a:ea typeface="+mn-lt"/>
                <a:cs typeface="+mn-lt"/>
                <a:hlinkClick r:id="rId5"/>
              </a:rPr>
              <a:t>https://realpython.com/pyscript-python-in-browser/</a:t>
            </a:r>
            <a:endParaRPr lang="en-GB"/>
          </a:p>
          <a:p>
            <a:pPr marL="342900" indent="-342900"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9955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What's </a:t>
            </a:r>
            <a:r>
              <a:rPr lang="en-GB" dirty="0" err="1">
                <a:ea typeface="Verdana"/>
                <a:cs typeface="Gill Sans"/>
              </a:rPr>
              <a:t>Pyscript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3975" lvl="1" indent="0">
              <a:lnSpc>
                <a:spcPct val="100000"/>
              </a:lnSpc>
              <a:spcBef>
                <a:spcPts val="479"/>
              </a:spcBef>
              <a:buNone/>
            </a:pPr>
            <a:r>
              <a:rPr lang="en-US" b="1" err="1">
                <a:ea typeface="+mn-lt"/>
                <a:cs typeface="+mn-lt"/>
              </a:rPr>
              <a:t>PyScript</a:t>
            </a:r>
            <a:r>
              <a:rPr lang="en-US">
                <a:ea typeface="+mn-lt"/>
                <a:cs typeface="+mn-lt"/>
              </a:rPr>
              <a:t> is an open source platform to run python in the browser</a:t>
            </a:r>
            <a:endParaRPr lang="en-US"/>
          </a:p>
          <a:p>
            <a:pPr marL="396875" lvl="1" indent="-3429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Web assembly based</a:t>
            </a:r>
          </a:p>
          <a:p>
            <a:pPr marL="396875" lvl="1" indent="-3429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Make fully interactive app as static webpage</a:t>
            </a:r>
            <a:endParaRPr lang="en-US"/>
          </a:p>
          <a:p>
            <a:pPr marL="396875" lvl="1" indent="-3429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Some html/javascript required</a:t>
            </a:r>
            <a:endParaRPr lang="en-US"/>
          </a:p>
          <a:p>
            <a:pPr marL="53975" lvl="1" indent="0">
              <a:lnSpc>
                <a:spcPct val="100000"/>
              </a:lnSpc>
              <a:spcBef>
                <a:spcPts val="479"/>
              </a:spcBef>
              <a:buNone/>
            </a:pPr>
            <a:endParaRPr lang="en-US">
              <a:ea typeface="Tahoma"/>
              <a:cs typeface="Gill Sans Light"/>
            </a:endParaRPr>
          </a:p>
          <a:p>
            <a:pPr marL="53975" lvl="1" indent="0">
              <a:lnSpc>
                <a:spcPct val="100000"/>
              </a:lnSpc>
              <a:spcBef>
                <a:spcPts val="479"/>
              </a:spcBef>
              <a:buNone/>
            </a:pPr>
            <a:r>
              <a:rPr lang="en-US">
                <a:ea typeface="+mn-lt"/>
                <a:cs typeface="+mn-lt"/>
              </a:rPr>
              <a:t>Some links:</a:t>
            </a:r>
          </a:p>
          <a:p>
            <a:pPr lvl="1" indent="-3048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pyscript.net</a:t>
            </a:r>
            <a:endParaRPr lang="en-US"/>
          </a:p>
          <a:p>
            <a:pPr lvl="1" indent="-3048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pyscript.net/examples/</a:t>
            </a:r>
            <a:endParaRPr lang="en-US"/>
          </a:p>
          <a:p>
            <a:pPr lvl="1" indent="-3048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pyodide.org</a:t>
            </a:r>
            <a:endParaRPr lang="en-US"/>
          </a:p>
          <a:p>
            <a:pPr marL="53975" lvl="1">
              <a:lnSpc>
                <a:spcPct val="100000"/>
              </a:lnSpc>
              <a:spcBef>
                <a:spcPts val="479"/>
              </a:spcBef>
              <a:buFont typeface="Arial"/>
            </a:pP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</p:txBody>
      </p:sp>
      <p:pic>
        <p:nvPicPr>
          <p:cNvPr id="5" name="Image 40" descr="Une image contenant Graphique, Police, capture d’écran, graphisme&#10;&#10;Description générée automatiquement">
            <a:extLst>
              <a:ext uri="{FF2B5EF4-FFF2-40B4-BE49-F238E27FC236}">
                <a16:creationId xmlns:a16="http://schemas.microsoft.com/office/drawing/2014/main" id="{86AE7AE0-45E5-88FA-D12E-01FE8D3E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0489" y="1817911"/>
            <a:ext cx="1329212" cy="10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index.html : the webpage</a:t>
            </a:r>
            <a:endParaRPr lang="en-US" sz="4000" dirty="0"/>
          </a:p>
          <a:p>
            <a:endParaRPr lang="en-GB" sz="4000" dirty="0">
              <a:ea typeface="Tahoma"/>
              <a:cs typeface="Gill Sans Light"/>
            </a:endParaRPr>
          </a:p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main.py : the script</a:t>
            </a:r>
          </a:p>
          <a:p>
            <a:pPr marL="342900" indent="-342900">
              <a:buChar char="•"/>
            </a:pPr>
            <a:endParaRPr lang="en-GB" sz="4000" dirty="0">
              <a:ea typeface="Tahoma"/>
              <a:cs typeface="Gill Sans Light"/>
            </a:endParaRPr>
          </a:p>
          <a:p>
            <a:pPr marL="342900" indent="-342900">
              <a:buChar char="•"/>
            </a:pPr>
            <a:r>
              <a:rPr lang="en-GB" sz="4000" dirty="0" err="1">
                <a:ea typeface="Tahoma"/>
                <a:cs typeface="Gill Sans Light"/>
              </a:rPr>
              <a:t>pyscript.toml</a:t>
            </a:r>
            <a:r>
              <a:rPr lang="en-GB" sz="4000" dirty="0">
                <a:ea typeface="Tahoma"/>
                <a:cs typeface="Gill Sans Light"/>
              </a:rPr>
              <a:t>/.</a:t>
            </a:r>
            <a:r>
              <a:rPr lang="en-GB" sz="4000" dirty="0" err="1">
                <a:ea typeface="Tahoma"/>
                <a:cs typeface="Gill Sans Light"/>
              </a:rPr>
              <a:t>json</a:t>
            </a:r>
            <a:r>
              <a:rPr lang="en-GB" sz="4000" dirty="0">
                <a:ea typeface="Tahoma"/>
                <a:cs typeface="Gill Sans Light"/>
              </a:rPr>
              <a:t>: the required packages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8260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index.html : the webpage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904BE9-D120-7944-5616-E3B56BC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824343"/>
            <a:ext cx="10515600" cy="40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8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index.html : the webpage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904BE9-D120-7944-5616-E3B56BC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824343"/>
            <a:ext cx="10515600" cy="40968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50F108-481A-0642-81A3-FA3CFBA20770}"/>
              </a:ext>
            </a:extLst>
          </p:cNvPr>
          <p:cNvSpPr/>
          <p:nvPr/>
        </p:nvSpPr>
        <p:spPr>
          <a:xfrm>
            <a:off x="1900518" y="3124199"/>
            <a:ext cx="9377082" cy="44823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DD65B5-C268-7329-3FB6-F2DCFD12F26D}"/>
              </a:ext>
            </a:extLst>
          </p:cNvPr>
          <p:cNvSpPr/>
          <p:nvPr/>
        </p:nvSpPr>
        <p:spPr>
          <a:xfrm>
            <a:off x="1658471" y="4639234"/>
            <a:ext cx="9377082" cy="2510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D4117-74B8-8338-EC92-E3B908281EB4}"/>
              </a:ext>
            </a:extLst>
          </p:cNvPr>
          <p:cNvSpPr/>
          <p:nvPr/>
        </p:nvSpPr>
        <p:spPr>
          <a:xfrm>
            <a:off x="1658471" y="5051610"/>
            <a:ext cx="9377082" cy="2510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main.py : the script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C049A9E-3A4B-D5C6-C098-6C6D35DC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0" y="1820676"/>
            <a:ext cx="7073714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main.py : the script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904BE9-D120-7944-5616-E3B56BC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827" r="2217" b="7221"/>
          <a:stretch/>
        </p:blipFill>
        <p:spPr>
          <a:xfrm>
            <a:off x="5065060" y="4289638"/>
            <a:ext cx="10282522" cy="1882567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C049A9E-3A4B-D5C6-C098-6C6D35DC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0" y="1820676"/>
            <a:ext cx="7073714" cy="22574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5D97F6-2234-0362-9225-65DD7DF92712}"/>
              </a:ext>
            </a:extLst>
          </p:cNvPr>
          <p:cNvCxnSpPr/>
          <p:nvPr/>
        </p:nvCxnSpPr>
        <p:spPr>
          <a:xfrm>
            <a:off x="3621181" y="3051921"/>
            <a:ext cx="4276164" cy="2142564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F46BA-61CD-7577-1DF6-011999CE8CA3}"/>
              </a:ext>
            </a:extLst>
          </p:cNvPr>
          <p:cNvSpPr/>
          <p:nvPr/>
        </p:nvSpPr>
        <p:spPr>
          <a:xfrm>
            <a:off x="1244974" y="2764491"/>
            <a:ext cx="3729316" cy="3137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F82EE7-D751-8D97-3744-C75182697FA4}"/>
              </a:ext>
            </a:extLst>
          </p:cNvPr>
          <p:cNvSpPr/>
          <p:nvPr/>
        </p:nvSpPr>
        <p:spPr>
          <a:xfrm>
            <a:off x="6265209" y="5193926"/>
            <a:ext cx="3729316" cy="2241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main.py : the script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904BE9-D120-7944-5616-E3B56BC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827" r="2217" b="7221"/>
          <a:stretch/>
        </p:blipFill>
        <p:spPr>
          <a:xfrm>
            <a:off x="5065060" y="4289638"/>
            <a:ext cx="10282522" cy="1882567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C049A9E-3A4B-D5C6-C098-6C6D35DC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0" y="1820676"/>
            <a:ext cx="7073714" cy="22574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5D97F6-2234-0362-9225-65DD7DF92712}"/>
              </a:ext>
            </a:extLst>
          </p:cNvPr>
          <p:cNvCxnSpPr/>
          <p:nvPr/>
        </p:nvCxnSpPr>
        <p:spPr>
          <a:xfrm>
            <a:off x="7951133" y="3383614"/>
            <a:ext cx="1739153" cy="152400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F46BA-61CD-7577-1DF6-011999CE8CA3}"/>
              </a:ext>
            </a:extLst>
          </p:cNvPr>
          <p:cNvSpPr/>
          <p:nvPr/>
        </p:nvSpPr>
        <p:spPr>
          <a:xfrm>
            <a:off x="6265209" y="3015503"/>
            <a:ext cx="1658470" cy="3316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F82EE7-D751-8D97-3744-C75182697FA4}"/>
              </a:ext>
            </a:extLst>
          </p:cNvPr>
          <p:cNvSpPr/>
          <p:nvPr/>
        </p:nvSpPr>
        <p:spPr>
          <a:xfrm>
            <a:off x="9626973" y="4942914"/>
            <a:ext cx="1398493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0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Pyscript</a:t>
            </a:r>
            <a:r>
              <a:rPr lang="en-GB" dirty="0">
                <a:ea typeface="Verdana"/>
                <a:cs typeface="Gill Sans"/>
              </a:rPr>
              <a:t> project structure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166133"/>
            <a:ext cx="10515600" cy="5004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main.py : the script</a:t>
            </a:r>
            <a:endParaRPr lang="en-US" sz="4000" dirty="0"/>
          </a:p>
          <a:p>
            <a:endParaRPr lang="en-GB" sz="4000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904BE9-D120-7944-5616-E3B56BC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827" r="2217" b="7221"/>
          <a:stretch/>
        </p:blipFill>
        <p:spPr>
          <a:xfrm>
            <a:off x="5065060" y="4289638"/>
            <a:ext cx="10282522" cy="1882567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C049A9E-3A4B-D5C6-C098-6C6D35DC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0" y="1820676"/>
            <a:ext cx="7073714" cy="22574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5D97F6-2234-0362-9225-65DD7DF92712}"/>
              </a:ext>
            </a:extLst>
          </p:cNvPr>
          <p:cNvCxnSpPr/>
          <p:nvPr/>
        </p:nvCxnSpPr>
        <p:spPr>
          <a:xfrm>
            <a:off x="6965015" y="3840814"/>
            <a:ext cx="394448" cy="152400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F46BA-61CD-7577-1DF6-011999CE8CA3}"/>
              </a:ext>
            </a:extLst>
          </p:cNvPr>
          <p:cNvSpPr/>
          <p:nvPr/>
        </p:nvSpPr>
        <p:spPr>
          <a:xfrm>
            <a:off x="6435538" y="3499597"/>
            <a:ext cx="1111624" cy="3316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F82EE7-D751-8D97-3744-C75182697FA4}"/>
              </a:ext>
            </a:extLst>
          </p:cNvPr>
          <p:cNvSpPr/>
          <p:nvPr/>
        </p:nvSpPr>
        <p:spPr>
          <a:xfrm>
            <a:off x="6435538" y="5373220"/>
            <a:ext cx="1398493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5505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Global theme</vt:lpstr>
      <vt:lpstr>Pyscript  running python in the browser</vt:lpstr>
      <vt:lpstr>What's Pyscript</vt:lpstr>
      <vt:lpstr>Pyscript project structure</vt:lpstr>
      <vt:lpstr>Pyscript project structure</vt:lpstr>
      <vt:lpstr>Pyscript project structure</vt:lpstr>
      <vt:lpstr>Pyscript project structure</vt:lpstr>
      <vt:lpstr>Pyscript project structure</vt:lpstr>
      <vt:lpstr>Pyscript project structure</vt:lpstr>
      <vt:lpstr>Pyscript project structure</vt:lpstr>
      <vt:lpstr>Pyscript project structure</vt:lpstr>
      <vt:lpstr>Alternative: inline everything</vt:lpstr>
      <vt:lpstr>Going farther: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2521</cp:revision>
  <dcterms:created xsi:type="dcterms:W3CDTF">2023-02-23T13:26:01Z</dcterms:created>
  <dcterms:modified xsi:type="dcterms:W3CDTF">2024-11-05T13:30:27Z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